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0" r:id="rId3"/>
    <p:sldId id="259" r:id="rId4"/>
    <p:sldId id="257" r:id="rId5"/>
    <p:sldId id="258"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80" d="100"/>
          <a:sy n="80" d="100"/>
        </p:scale>
        <p:origin x="37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B90452-077B-41EB-BDE7-59F59F911C05}" type="datetimeFigureOut">
              <a:rPr lang="en-GB" smtClean="0"/>
              <a:t>27/12/2024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EADD60-E988-4CFD-8716-4B4B22830D9C}" type="slidenum">
              <a:rPr lang="en-GB" smtClean="0"/>
              <a:t>‹#›</a:t>
            </a:fld>
            <a:endParaRPr lang="en-GB"/>
          </a:p>
        </p:txBody>
      </p:sp>
    </p:spTree>
    <p:extLst>
      <p:ext uri="{BB962C8B-B14F-4D97-AF65-F5344CB8AC3E}">
        <p14:creationId xmlns:p14="http://schemas.microsoft.com/office/powerpoint/2010/main" val="3664320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Difficult</a:t>
            </a:r>
            <a:r>
              <a:rPr lang="en-GB" baseline="0" dirty="0" smtClean="0"/>
              <a:t> things or challenges happen to us all.</a:t>
            </a:r>
            <a:endParaRPr lang="en-GB" dirty="0"/>
          </a:p>
        </p:txBody>
      </p:sp>
      <p:sp>
        <p:nvSpPr>
          <p:cNvPr id="4" name="Slide Number Placeholder 3"/>
          <p:cNvSpPr>
            <a:spLocks noGrp="1"/>
          </p:cNvSpPr>
          <p:nvPr>
            <p:ph type="sldNum" sz="quarter" idx="10"/>
          </p:nvPr>
        </p:nvSpPr>
        <p:spPr/>
        <p:txBody>
          <a:bodyPr/>
          <a:lstStyle/>
          <a:p>
            <a:fld id="{6BEADD60-E988-4CFD-8716-4B4B22830D9C}" type="slidenum">
              <a:rPr lang="en-GB" smtClean="0"/>
              <a:t>1</a:t>
            </a:fld>
            <a:endParaRPr lang="en-GB"/>
          </a:p>
        </p:txBody>
      </p:sp>
    </p:spTree>
    <p:extLst>
      <p:ext uri="{BB962C8B-B14F-4D97-AF65-F5344CB8AC3E}">
        <p14:creationId xmlns:p14="http://schemas.microsoft.com/office/powerpoint/2010/main" val="84147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Difficult</a:t>
            </a:r>
            <a:r>
              <a:rPr lang="en-GB" baseline="0" dirty="0" smtClean="0"/>
              <a:t> things or challenges happen to us all.</a:t>
            </a:r>
            <a:endParaRPr lang="en-GB" dirty="0"/>
          </a:p>
        </p:txBody>
      </p:sp>
      <p:sp>
        <p:nvSpPr>
          <p:cNvPr id="4" name="Slide Number Placeholder 3"/>
          <p:cNvSpPr>
            <a:spLocks noGrp="1"/>
          </p:cNvSpPr>
          <p:nvPr>
            <p:ph type="sldNum" sz="quarter" idx="10"/>
          </p:nvPr>
        </p:nvSpPr>
        <p:spPr/>
        <p:txBody>
          <a:bodyPr/>
          <a:lstStyle/>
          <a:p>
            <a:fld id="{6BEADD60-E988-4CFD-8716-4B4B22830D9C}" type="slidenum">
              <a:rPr lang="en-GB" smtClean="0"/>
              <a:t>3</a:t>
            </a:fld>
            <a:endParaRPr lang="en-GB"/>
          </a:p>
        </p:txBody>
      </p:sp>
    </p:spTree>
    <p:extLst>
      <p:ext uri="{BB962C8B-B14F-4D97-AF65-F5344CB8AC3E}">
        <p14:creationId xmlns:p14="http://schemas.microsoft.com/office/powerpoint/2010/main" val="1066510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Difficult</a:t>
            </a:r>
            <a:r>
              <a:rPr lang="en-GB" baseline="0" dirty="0" smtClean="0"/>
              <a:t> things or challenges happen to us all.</a:t>
            </a:r>
            <a:endParaRPr lang="en-GB" dirty="0"/>
          </a:p>
        </p:txBody>
      </p:sp>
      <p:sp>
        <p:nvSpPr>
          <p:cNvPr id="4" name="Slide Number Placeholder 3"/>
          <p:cNvSpPr>
            <a:spLocks noGrp="1"/>
          </p:cNvSpPr>
          <p:nvPr>
            <p:ph type="sldNum" sz="quarter" idx="10"/>
          </p:nvPr>
        </p:nvSpPr>
        <p:spPr/>
        <p:txBody>
          <a:bodyPr/>
          <a:lstStyle/>
          <a:p>
            <a:fld id="{6BEADD60-E988-4CFD-8716-4B4B22830D9C}" type="slidenum">
              <a:rPr lang="en-GB" smtClean="0"/>
              <a:t>4</a:t>
            </a:fld>
            <a:endParaRPr lang="en-GB"/>
          </a:p>
        </p:txBody>
      </p:sp>
    </p:spTree>
    <p:extLst>
      <p:ext uri="{BB962C8B-B14F-4D97-AF65-F5344CB8AC3E}">
        <p14:creationId xmlns:p14="http://schemas.microsoft.com/office/powerpoint/2010/main" val="120149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Difficult</a:t>
            </a:r>
            <a:r>
              <a:rPr lang="en-GB" baseline="0" dirty="0" smtClean="0"/>
              <a:t> things or challenges happen to us all.</a:t>
            </a:r>
            <a:endParaRPr lang="en-GB" dirty="0"/>
          </a:p>
        </p:txBody>
      </p:sp>
      <p:sp>
        <p:nvSpPr>
          <p:cNvPr id="4" name="Slide Number Placeholder 3"/>
          <p:cNvSpPr>
            <a:spLocks noGrp="1"/>
          </p:cNvSpPr>
          <p:nvPr>
            <p:ph type="sldNum" sz="quarter" idx="10"/>
          </p:nvPr>
        </p:nvSpPr>
        <p:spPr/>
        <p:txBody>
          <a:bodyPr/>
          <a:lstStyle/>
          <a:p>
            <a:fld id="{6BEADD60-E988-4CFD-8716-4B4B22830D9C}" type="slidenum">
              <a:rPr lang="en-GB" smtClean="0"/>
              <a:t>5</a:t>
            </a:fld>
            <a:endParaRPr lang="en-GB"/>
          </a:p>
        </p:txBody>
      </p:sp>
    </p:spTree>
    <p:extLst>
      <p:ext uri="{BB962C8B-B14F-4D97-AF65-F5344CB8AC3E}">
        <p14:creationId xmlns:p14="http://schemas.microsoft.com/office/powerpoint/2010/main" val="784589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 day years ago in the playground I can remember watching Eloise</a:t>
            </a:r>
            <a:r>
              <a:rPr lang="en-GB" baseline="0" dirty="0" smtClean="0"/>
              <a:t> trying to skip with her friends. Now all of Eloise's friends were able to skip but she wasn’t. She kept tripping over the rope or getting the rope caught on her head. She just couldn’t get it. I could see it was really hard for her. She had a fierce look of concentration on her face and was nearly in tears. As the bell went she folded up her rope and went back into class with her friends. She was very quiet. At lunch time I had to go out to the playground again and I wondered if she would be there or if she would give up and do something else. But when I got outside I saw her with the rope once more trying to get it all right.  As I watcher one of her friends stopped skipping and went over to her. She called out ‘You can do this Eloise I know you can’ and do you know what all of a sudden her arms and feet all worked together and she skipped 4 times before the rope go caught up. She looked at her friend and gave her the biggest smile. She had got it.</a:t>
            </a:r>
            <a:endParaRPr lang="en-GB" dirty="0"/>
          </a:p>
        </p:txBody>
      </p:sp>
      <p:sp>
        <p:nvSpPr>
          <p:cNvPr id="4" name="Slide Number Placeholder 3"/>
          <p:cNvSpPr>
            <a:spLocks noGrp="1"/>
          </p:cNvSpPr>
          <p:nvPr>
            <p:ph type="sldNum" sz="quarter" idx="10"/>
          </p:nvPr>
        </p:nvSpPr>
        <p:spPr/>
        <p:txBody>
          <a:bodyPr/>
          <a:lstStyle/>
          <a:p>
            <a:fld id="{6BEADD60-E988-4CFD-8716-4B4B22830D9C}" type="slidenum">
              <a:rPr lang="en-GB" smtClean="0"/>
              <a:t>6</a:t>
            </a:fld>
            <a:endParaRPr lang="en-GB"/>
          </a:p>
        </p:txBody>
      </p:sp>
    </p:spTree>
    <p:extLst>
      <p:ext uri="{BB962C8B-B14F-4D97-AF65-F5344CB8AC3E}">
        <p14:creationId xmlns:p14="http://schemas.microsoft.com/office/powerpoint/2010/main" val="4076376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Has anyone ever</a:t>
            </a:r>
            <a:r>
              <a:rPr lang="en-GB" baseline="0" dirty="0" smtClean="0"/>
              <a:t> heard of this word. Or knows what it means?</a:t>
            </a:r>
          </a:p>
          <a:p>
            <a:r>
              <a:rPr lang="en-GB" baseline="0" dirty="0" smtClean="0"/>
              <a:t>It is quite a tricky word to explain but it is a really important collection of skills that can really help us when we face challenges.</a:t>
            </a:r>
          </a:p>
          <a:p>
            <a:r>
              <a:rPr lang="en-GB" baseline="0" dirty="0" smtClean="0"/>
              <a:t>Resilience – the ability to manage or recover quickly from challenges or difficulties.</a:t>
            </a:r>
            <a:endParaRPr lang="en-GB" dirty="0"/>
          </a:p>
        </p:txBody>
      </p:sp>
      <p:sp>
        <p:nvSpPr>
          <p:cNvPr id="4" name="Slide Number Placeholder 3"/>
          <p:cNvSpPr>
            <a:spLocks noGrp="1"/>
          </p:cNvSpPr>
          <p:nvPr>
            <p:ph type="sldNum" sz="quarter" idx="10"/>
          </p:nvPr>
        </p:nvSpPr>
        <p:spPr/>
        <p:txBody>
          <a:bodyPr/>
          <a:lstStyle/>
          <a:p>
            <a:fld id="{6BEADD60-E988-4CFD-8716-4B4B22830D9C}" type="slidenum">
              <a:rPr lang="en-GB" smtClean="0"/>
              <a:t>8</a:t>
            </a:fld>
            <a:endParaRPr lang="en-GB"/>
          </a:p>
        </p:txBody>
      </p:sp>
    </p:spTree>
    <p:extLst>
      <p:ext uri="{BB962C8B-B14F-4D97-AF65-F5344CB8AC3E}">
        <p14:creationId xmlns:p14="http://schemas.microsoft.com/office/powerpoint/2010/main" val="3599144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Skills that can help us grow our resilience.</a:t>
            </a:r>
          </a:p>
          <a:p>
            <a:r>
              <a:rPr lang="en-GB" dirty="0" smtClean="0"/>
              <a:t>The Gremlins are the negative thoughts</a:t>
            </a:r>
            <a:r>
              <a:rPr lang="en-GB" baseline="0" dirty="0" smtClean="0"/>
              <a:t> that interfere with what we want to do they hide and pop out when we are least expecting them to and make us doubt ourselves or our ideas.</a:t>
            </a:r>
            <a:endParaRPr lang="en-GB" dirty="0"/>
          </a:p>
        </p:txBody>
      </p:sp>
      <p:sp>
        <p:nvSpPr>
          <p:cNvPr id="4" name="Slide Number Placeholder 3"/>
          <p:cNvSpPr>
            <a:spLocks noGrp="1"/>
          </p:cNvSpPr>
          <p:nvPr>
            <p:ph type="sldNum" sz="quarter" idx="10"/>
          </p:nvPr>
        </p:nvSpPr>
        <p:spPr/>
        <p:txBody>
          <a:bodyPr/>
          <a:lstStyle/>
          <a:p>
            <a:fld id="{6BEADD60-E988-4CFD-8716-4B4B22830D9C}" type="slidenum">
              <a:rPr lang="en-GB" smtClean="0"/>
              <a:t>10</a:t>
            </a:fld>
            <a:endParaRPr lang="en-GB"/>
          </a:p>
        </p:txBody>
      </p:sp>
    </p:spTree>
    <p:extLst>
      <p:ext uri="{BB962C8B-B14F-4D97-AF65-F5344CB8AC3E}">
        <p14:creationId xmlns:p14="http://schemas.microsoft.com/office/powerpoint/2010/main" val="3103515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Share with the children how a ball bounces back when you drop it,</a:t>
            </a:r>
            <a:r>
              <a:rPr lang="en-GB" baseline="0" dirty="0" smtClean="0"/>
              <a:t> whereas a large blob of </a:t>
            </a:r>
            <a:r>
              <a:rPr lang="en-GB" baseline="0" dirty="0" err="1" smtClean="0"/>
              <a:t>plastercine</a:t>
            </a:r>
            <a:r>
              <a:rPr lang="en-GB" baseline="0" dirty="0" smtClean="0"/>
              <a:t> rust stays stuck when you drop it. </a:t>
            </a:r>
          </a:p>
          <a:p>
            <a:r>
              <a:rPr lang="en-GB" baseline="0" dirty="0" smtClean="0"/>
              <a:t>She felt frustrated but kept going.</a:t>
            </a:r>
          </a:p>
          <a:p>
            <a:r>
              <a:rPr lang="en-GB" baseline="0" dirty="0" smtClean="0"/>
              <a:t>She made mistakes but thought about the problem and tried again.</a:t>
            </a:r>
          </a:p>
          <a:p>
            <a:r>
              <a:rPr lang="en-GB" baseline="0" dirty="0" smtClean="0"/>
              <a:t>She had an idea but used flexible thinking to change it when it didn’t work</a:t>
            </a:r>
          </a:p>
          <a:p>
            <a:r>
              <a:rPr lang="en-GB" baseline="0" dirty="0" smtClean="0"/>
              <a:t>She listened to her friend the dog and talked to him</a:t>
            </a:r>
          </a:p>
          <a:p>
            <a:r>
              <a:rPr lang="en-GB" baseline="0" dirty="0" smtClean="0"/>
              <a:t>She went for a walk and thought again about what she was doing.</a:t>
            </a:r>
          </a:p>
          <a:p>
            <a:r>
              <a:rPr lang="en-GB" baseline="0" dirty="0" smtClean="0"/>
              <a:t>Despite the Gremlins making her doubt herself working with the dog she was able to keep going.</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6BEADD60-E988-4CFD-8716-4B4B22830D9C}" type="slidenum">
              <a:rPr lang="en-GB" smtClean="0"/>
              <a:t>12</a:t>
            </a:fld>
            <a:endParaRPr lang="en-GB"/>
          </a:p>
        </p:txBody>
      </p:sp>
    </p:spTree>
    <p:extLst>
      <p:ext uri="{BB962C8B-B14F-4D97-AF65-F5344CB8AC3E}">
        <p14:creationId xmlns:p14="http://schemas.microsoft.com/office/powerpoint/2010/main" val="817949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Remember the little girl in my story</a:t>
            </a:r>
            <a:r>
              <a:rPr lang="en-GB" baseline="0" dirty="0" smtClean="0"/>
              <a:t> at the beginning and how her friend helped her learn to skip. Her friend encouraged her and held the belief that she would be able to learn. </a:t>
            </a:r>
          </a:p>
          <a:p>
            <a:r>
              <a:rPr lang="en-GB" baseline="0" dirty="0" smtClean="0"/>
              <a:t>Give each of the children a picture of the ball as they leave assembly. Ask them to put on the back: </a:t>
            </a:r>
          </a:p>
          <a:p>
            <a:pPr marL="228600" indent="-228600">
              <a:buAutoNum type="arabicPeriod"/>
            </a:pPr>
            <a:r>
              <a:rPr lang="en-GB" baseline="0" dirty="0" smtClean="0"/>
              <a:t>something they find hard and want to be able to master.</a:t>
            </a:r>
          </a:p>
          <a:p>
            <a:pPr marL="228600" indent="-228600">
              <a:buAutoNum type="arabicPeriod"/>
            </a:pPr>
            <a:r>
              <a:rPr lang="en-GB" baseline="0" dirty="0" smtClean="0"/>
              <a:t>One way that people in their class would be able to help them</a:t>
            </a:r>
          </a:p>
          <a:p>
            <a:pPr marL="228600" indent="-228600">
              <a:buAutoNum type="arabicPeriod"/>
            </a:pPr>
            <a:r>
              <a:rPr lang="en-GB" baseline="0" dirty="0" smtClean="0"/>
              <a:t>One thing they could say to themselves when they get fed up and want to give up. </a:t>
            </a:r>
            <a:endParaRPr lang="en-GB" dirty="0"/>
          </a:p>
        </p:txBody>
      </p:sp>
      <p:sp>
        <p:nvSpPr>
          <p:cNvPr id="4" name="Slide Number Placeholder 3"/>
          <p:cNvSpPr>
            <a:spLocks noGrp="1"/>
          </p:cNvSpPr>
          <p:nvPr>
            <p:ph type="sldNum" sz="quarter" idx="10"/>
          </p:nvPr>
        </p:nvSpPr>
        <p:spPr/>
        <p:txBody>
          <a:bodyPr/>
          <a:lstStyle/>
          <a:p>
            <a:fld id="{6BEADD60-E988-4CFD-8716-4B4B22830D9C}" type="slidenum">
              <a:rPr lang="en-GB" smtClean="0"/>
              <a:t>13</a:t>
            </a:fld>
            <a:endParaRPr lang="en-GB"/>
          </a:p>
        </p:txBody>
      </p:sp>
    </p:spTree>
    <p:extLst>
      <p:ext uri="{BB962C8B-B14F-4D97-AF65-F5344CB8AC3E}">
        <p14:creationId xmlns:p14="http://schemas.microsoft.com/office/powerpoint/2010/main" val="1927326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Music to play as children leave. With a little help from my friends</a:t>
            </a:r>
            <a:r>
              <a:rPr lang="en-GB" baseline="0" dirty="0" smtClean="0"/>
              <a:t> by the Beatles.</a:t>
            </a:r>
            <a:endParaRPr lang="en-GB" dirty="0"/>
          </a:p>
        </p:txBody>
      </p:sp>
      <p:sp>
        <p:nvSpPr>
          <p:cNvPr id="4" name="Slide Number Placeholder 3"/>
          <p:cNvSpPr>
            <a:spLocks noGrp="1"/>
          </p:cNvSpPr>
          <p:nvPr>
            <p:ph type="sldNum" sz="quarter" idx="10"/>
          </p:nvPr>
        </p:nvSpPr>
        <p:spPr/>
        <p:txBody>
          <a:bodyPr/>
          <a:lstStyle/>
          <a:p>
            <a:fld id="{6BEADD60-E988-4CFD-8716-4B4B22830D9C}" type="slidenum">
              <a:rPr lang="en-GB" smtClean="0"/>
              <a:t>14</a:t>
            </a:fld>
            <a:endParaRPr lang="en-GB"/>
          </a:p>
        </p:txBody>
      </p:sp>
    </p:spTree>
    <p:extLst>
      <p:ext uri="{BB962C8B-B14F-4D97-AF65-F5344CB8AC3E}">
        <p14:creationId xmlns:p14="http://schemas.microsoft.com/office/powerpoint/2010/main" val="1488196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2704472-9D71-4833-A264-5A8362D03A29}" type="datetimeFigureOut">
              <a:rPr lang="en-GB" smtClean="0"/>
              <a:t>27/12/2024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3180DF-D9BB-44C4-8625-7801BE872B6B}" type="slidenum">
              <a:rPr lang="en-GB" smtClean="0"/>
              <a:t>‹#›</a:t>
            </a:fld>
            <a:endParaRPr lang="en-GB"/>
          </a:p>
        </p:txBody>
      </p:sp>
    </p:spTree>
    <p:extLst>
      <p:ext uri="{BB962C8B-B14F-4D97-AF65-F5344CB8AC3E}">
        <p14:creationId xmlns:p14="http://schemas.microsoft.com/office/powerpoint/2010/main" val="2424275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2704472-9D71-4833-A264-5A8362D03A29}" type="datetimeFigureOut">
              <a:rPr lang="en-GB" smtClean="0"/>
              <a:t>27/12/2024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3180DF-D9BB-44C4-8625-7801BE872B6B}" type="slidenum">
              <a:rPr lang="en-GB" smtClean="0"/>
              <a:t>‹#›</a:t>
            </a:fld>
            <a:endParaRPr lang="en-GB"/>
          </a:p>
        </p:txBody>
      </p:sp>
    </p:spTree>
    <p:extLst>
      <p:ext uri="{BB962C8B-B14F-4D97-AF65-F5344CB8AC3E}">
        <p14:creationId xmlns:p14="http://schemas.microsoft.com/office/powerpoint/2010/main" val="21678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2704472-9D71-4833-A264-5A8362D03A29}" type="datetimeFigureOut">
              <a:rPr lang="en-GB" smtClean="0"/>
              <a:t>27/12/2024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3180DF-D9BB-44C4-8625-7801BE872B6B}" type="slidenum">
              <a:rPr lang="en-GB" smtClean="0"/>
              <a:t>‹#›</a:t>
            </a:fld>
            <a:endParaRPr lang="en-GB"/>
          </a:p>
        </p:txBody>
      </p:sp>
    </p:spTree>
    <p:extLst>
      <p:ext uri="{BB962C8B-B14F-4D97-AF65-F5344CB8AC3E}">
        <p14:creationId xmlns:p14="http://schemas.microsoft.com/office/powerpoint/2010/main" val="3663106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2704472-9D71-4833-A264-5A8362D03A29}" type="datetimeFigureOut">
              <a:rPr lang="en-GB" smtClean="0"/>
              <a:t>27/12/2024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3180DF-D9BB-44C4-8625-7801BE872B6B}" type="slidenum">
              <a:rPr lang="en-GB" smtClean="0"/>
              <a:t>‹#›</a:t>
            </a:fld>
            <a:endParaRPr lang="en-GB"/>
          </a:p>
        </p:txBody>
      </p:sp>
    </p:spTree>
    <p:extLst>
      <p:ext uri="{BB962C8B-B14F-4D97-AF65-F5344CB8AC3E}">
        <p14:creationId xmlns:p14="http://schemas.microsoft.com/office/powerpoint/2010/main" val="2444441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2704472-9D71-4833-A264-5A8362D03A29}" type="datetimeFigureOut">
              <a:rPr lang="en-GB" smtClean="0"/>
              <a:t>27/12/2024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33180DF-D9BB-44C4-8625-7801BE872B6B}" type="slidenum">
              <a:rPr lang="en-GB" smtClean="0"/>
              <a:t>‹#›</a:t>
            </a:fld>
            <a:endParaRPr lang="en-GB"/>
          </a:p>
        </p:txBody>
      </p:sp>
    </p:spTree>
    <p:extLst>
      <p:ext uri="{BB962C8B-B14F-4D97-AF65-F5344CB8AC3E}">
        <p14:creationId xmlns:p14="http://schemas.microsoft.com/office/powerpoint/2010/main" val="224253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2704472-9D71-4833-A264-5A8362D03A29}" type="datetimeFigureOut">
              <a:rPr lang="en-GB" smtClean="0"/>
              <a:t>27/12/2024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33180DF-D9BB-44C4-8625-7801BE872B6B}" type="slidenum">
              <a:rPr lang="en-GB" smtClean="0"/>
              <a:t>‹#›</a:t>
            </a:fld>
            <a:endParaRPr lang="en-GB"/>
          </a:p>
        </p:txBody>
      </p:sp>
    </p:spTree>
    <p:extLst>
      <p:ext uri="{BB962C8B-B14F-4D97-AF65-F5344CB8AC3E}">
        <p14:creationId xmlns:p14="http://schemas.microsoft.com/office/powerpoint/2010/main" val="2841820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704472-9D71-4833-A264-5A8362D03A29}" type="datetimeFigureOut">
              <a:rPr lang="en-GB" smtClean="0"/>
              <a:t>27/12/2024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33180DF-D9BB-44C4-8625-7801BE872B6B}" type="slidenum">
              <a:rPr lang="en-GB" smtClean="0"/>
              <a:t>‹#›</a:t>
            </a:fld>
            <a:endParaRPr lang="en-GB"/>
          </a:p>
        </p:txBody>
      </p:sp>
    </p:spTree>
    <p:extLst>
      <p:ext uri="{BB962C8B-B14F-4D97-AF65-F5344CB8AC3E}">
        <p14:creationId xmlns:p14="http://schemas.microsoft.com/office/powerpoint/2010/main" val="1616553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2704472-9D71-4833-A264-5A8362D03A29}" type="datetimeFigureOut">
              <a:rPr lang="en-GB" smtClean="0"/>
              <a:t>27/12/2024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3180DF-D9BB-44C4-8625-7801BE872B6B}" type="slidenum">
              <a:rPr lang="en-GB" smtClean="0"/>
              <a:t>‹#›</a:t>
            </a:fld>
            <a:endParaRPr lang="en-GB"/>
          </a:p>
        </p:txBody>
      </p:sp>
    </p:spTree>
    <p:extLst>
      <p:ext uri="{BB962C8B-B14F-4D97-AF65-F5344CB8AC3E}">
        <p14:creationId xmlns:p14="http://schemas.microsoft.com/office/powerpoint/2010/main" val="3262065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2704472-9D71-4833-A264-5A8362D03A29}" type="datetimeFigureOut">
              <a:rPr lang="en-GB" smtClean="0"/>
              <a:t>27/12/2024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3180DF-D9BB-44C4-8625-7801BE872B6B}" type="slidenum">
              <a:rPr lang="en-GB" smtClean="0"/>
              <a:t>‹#›</a:t>
            </a:fld>
            <a:endParaRPr lang="en-GB"/>
          </a:p>
        </p:txBody>
      </p:sp>
    </p:spTree>
    <p:extLst>
      <p:ext uri="{BB962C8B-B14F-4D97-AF65-F5344CB8AC3E}">
        <p14:creationId xmlns:p14="http://schemas.microsoft.com/office/powerpoint/2010/main" val="2685385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2704472-9D71-4833-A264-5A8362D03A29}" type="datetimeFigureOut">
              <a:rPr lang="en-GB" smtClean="0"/>
              <a:t>27/12/2024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3180DF-D9BB-44C4-8625-7801BE872B6B}" type="slidenum">
              <a:rPr lang="en-GB" smtClean="0"/>
              <a:t>‹#›</a:t>
            </a:fld>
            <a:endParaRPr lang="en-GB"/>
          </a:p>
        </p:txBody>
      </p:sp>
    </p:spTree>
    <p:extLst>
      <p:ext uri="{BB962C8B-B14F-4D97-AF65-F5344CB8AC3E}">
        <p14:creationId xmlns:p14="http://schemas.microsoft.com/office/powerpoint/2010/main" val="931550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2704472-9D71-4833-A264-5A8362D03A29}" type="datetimeFigureOut">
              <a:rPr lang="en-GB" smtClean="0"/>
              <a:t>27/12/2024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3180DF-D9BB-44C4-8625-7801BE872B6B}" type="slidenum">
              <a:rPr lang="en-GB" smtClean="0"/>
              <a:t>‹#›</a:t>
            </a:fld>
            <a:endParaRPr lang="en-GB"/>
          </a:p>
        </p:txBody>
      </p:sp>
    </p:spTree>
    <p:extLst>
      <p:ext uri="{BB962C8B-B14F-4D97-AF65-F5344CB8AC3E}">
        <p14:creationId xmlns:p14="http://schemas.microsoft.com/office/powerpoint/2010/main" val="3739120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704472-9D71-4833-A264-5A8362D03A29}" type="datetimeFigureOut">
              <a:rPr lang="en-GB" smtClean="0"/>
              <a:t>27/12/2024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3180DF-D9BB-44C4-8625-7801BE872B6B}" type="slidenum">
              <a:rPr lang="en-GB" smtClean="0"/>
              <a:t>‹#›</a:t>
            </a:fld>
            <a:endParaRPr lang="en-GB"/>
          </a:p>
        </p:txBody>
      </p:sp>
    </p:spTree>
    <p:extLst>
      <p:ext uri="{BB962C8B-B14F-4D97-AF65-F5344CB8AC3E}">
        <p14:creationId xmlns:p14="http://schemas.microsoft.com/office/powerpoint/2010/main" val="2743844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google.com/search?sca_esv=8dd9f03442370aca&amp;sxsrf=ADLYWIJvoHX7Kz8qQE92qNgAFOKMcVTzPQ:1735212053326&amp;q=the+most+magnificent+thing&amp;udm=7&amp;fbs=AEQNm0Aa4sjWe7Rqy32pFwRj0UkWwAFG7ranuZ26H8lR7pf_8JVvecp-LzvobrsWeGPHXQ-axxdSRQ6WeCfPFtQfx-uutCn9cxdRV2oT06nTsva5C5GbzbON7ocTu3C_g0pFIaxswymXzK4HKxwsWD1b9Olkbq-5T1D4Tn85e4a7QneW2Ig2PyU6HlKoV0skTt5qEBFShvJO1wjAfnnpOfSQtHJyLWkLbA&amp;sa=X&amp;ved=2ahUKEwiEsrHQqMWKAxXgT0EAHUOtCjsQtKgLegQIChAB&amp;biw=1366&amp;bih=641&amp;dpr=1#fpstate=ive&amp;vld=cid:96e2aaee,vid:UM8oN4yzJqw,st:0"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5" name="TextBox 4"/>
          <p:cNvSpPr txBox="1"/>
          <p:nvPr/>
        </p:nvSpPr>
        <p:spPr>
          <a:xfrm>
            <a:off x="7098533" y="1240101"/>
            <a:ext cx="5342849" cy="1631216"/>
          </a:xfrm>
          <a:prstGeom prst="rect">
            <a:avLst/>
          </a:prstGeom>
          <a:noFill/>
        </p:spPr>
        <p:txBody>
          <a:bodyPr wrap="square" rtlCol="0">
            <a:spAutoFit/>
          </a:bodyPr>
          <a:lstStyle/>
          <a:p>
            <a:r>
              <a:rPr lang="en-GB" sz="5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Every day is an adventure. </a:t>
            </a:r>
            <a:endParaRPr lang="en-GB" sz="5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p:nvPr/>
        </p:nvSpPr>
        <p:spPr>
          <a:xfrm>
            <a:off x="811133" y="928253"/>
            <a:ext cx="5846618" cy="49183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28253"/>
            <a:ext cx="6957105" cy="4918364"/>
          </a:xfrm>
          <a:prstGeom prst="rect">
            <a:avLst/>
          </a:prstGeom>
        </p:spPr>
      </p:pic>
    </p:spTree>
    <p:extLst>
      <p:ext uri="{BB962C8B-B14F-4D97-AF65-F5344CB8AC3E}">
        <p14:creationId xmlns:p14="http://schemas.microsoft.com/office/powerpoint/2010/main" val="31254135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Rectangle 1"/>
          <p:cNvSpPr/>
          <p:nvPr/>
        </p:nvSpPr>
        <p:spPr>
          <a:xfrm>
            <a:off x="7420043" y="2052843"/>
            <a:ext cx="4550284" cy="2400657"/>
          </a:xfrm>
          <a:prstGeom prst="rect">
            <a:avLst/>
          </a:prstGeom>
        </p:spPr>
        <p:txBody>
          <a:bodyPr wrap="square">
            <a:spAutoFit/>
          </a:bodyPr>
          <a:lstStyle/>
          <a:p>
            <a:r>
              <a:rPr lang="en-GB" sz="5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Sometime days are easy. </a:t>
            </a:r>
            <a:endParaRPr lang="en-GB" sz="5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p:cNvPicPr>
            <a:picLocks noChangeAspect="1"/>
          </p:cNvPicPr>
          <p:nvPr/>
        </p:nvPicPr>
        <p:blipFill rotWithShape="1">
          <a:blip r:embed="rId2"/>
          <a:srcRect b="10008"/>
          <a:stretch/>
        </p:blipFill>
        <p:spPr>
          <a:xfrm>
            <a:off x="706582" y="479694"/>
            <a:ext cx="6120712" cy="5948815"/>
          </a:xfrm>
          <a:prstGeom prst="rect">
            <a:avLst/>
          </a:prstGeom>
        </p:spPr>
      </p:pic>
    </p:spTree>
    <p:extLst>
      <p:ext uri="{BB962C8B-B14F-4D97-AF65-F5344CB8AC3E}">
        <p14:creationId xmlns:p14="http://schemas.microsoft.com/office/powerpoint/2010/main" val="370705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5" name="TextBox 4"/>
          <p:cNvSpPr txBox="1"/>
          <p:nvPr/>
        </p:nvSpPr>
        <p:spPr>
          <a:xfrm>
            <a:off x="6596602" y="1240102"/>
            <a:ext cx="5342849" cy="2400657"/>
          </a:xfrm>
          <a:prstGeom prst="rect">
            <a:avLst/>
          </a:prstGeom>
          <a:noFill/>
        </p:spPr>
        <p:txBody>
          <a:bodyPr wrap="square" rtlCol="0">
            <a:spAutoFit/>
          </a:bodyPr>
          <a:lstStyle/>
          <a:p>
            <a:r>
              <a:rPr lang="en-GB" sz="5000" b="1" dirty="0">
                <a:solidFill>
                  <a:schemeClr val="bg1"/>
                </a:solidFill>
                <a:latin typeface="Tahoma" panose="020B0604030504040204" pitchFamily="34" charset="0"/>
                <a:ea typeface="Tahoma" panose="020B0604030504040204" pitchFamily="34" charset="0"/>
                <a:cs typeface="Tahoma" panose="020B0604030504040204" pitchFamily="34" charset="0"/>
              </a:rPr>
              <a:t>A</a:t>
            </a:r>
            <a:r>
              <a:rPr lang="en-GB" sz="5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nd some days are full of challenges.</a:t>
            </a:r>
            <a:endParaRPr lang="en-GB" sz="5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p:cNvPicPr>
            <a:picLocks noChangeAspect="1"/>
          </p:cNvPicPr>
          <p:nvPr/>
        </p:nvPicPr>
        <p:blipFill rotWithShape="1">
          <a:blip r:embed="rId3"/>
          <a:srcRect b="6859"/>
          <a:stretch/>
        </p:blipFill>
        <p:spPr>
          <a:xfrm>
            <a:off x="2020073" y="281577"/>
            <a:ext cx="2309040" cy="6114462"/>
          </a:xfrm>
          <a:prstGeom prst="rect">
            <a:avLst/>
          </a:prstGeom>
        </p:spPr>
      </p:pic>
    </p:spTree>
    <p:extLst>
      <p:ext uri="{BB962C8B-B14F-4D97-AF65-F5344CB8AC3E}">
        <p14:creationId xmlns:p14="http://schemas.microsoft.com/office/powerpoint/2010/main" val="11460366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5" name="TextBox 4"/>
          <p:cNvSpPr txBox="1"/>
          <p:nvPr/>
        </p:nvSpPr>
        <p:spPr>
          <a:xfrm>
            <a:off x="3538129" y="349617"/>
            <a:ext cx="5663021" cy="5909310"/>
          </a:xfrm>
          <a:prstGeom prst="rect">
            <a:avLst/>
          </a:prstGeom>
          <a:noFill/>
        </p:spPr>
        <p:txBody>
          <a:bodyPr wrap="square" rtlCol="0">
            <a:spAutoFit/>
          </a:bodyPr>
          <a:lstStyle/>
          <a:p>
            <a:r>
              <a:rPr lang="en-GB" sz="5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How we adapt to a situation that we didn’t expect or like or find a challenge is important.</a:t>
            </a:r>
            <a:endParaRPr lang="en-GB" sz="5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p:cNvPicPr>
            <a:picLocks noChangeAspect="1"/>
          </p:cNvPicPr>
          <p:nvPr/>
        </p:nvPicPr>
        <p:blipFill>
          <a:blip r:embed="rId3"/>
          <a:stretch>
            <a:fillRect/>
          </a:stretch>
        </p:blipFill>
        <p:spPr>
          <a:xfrm>
            <a:off x="240722" y="1119845"/>
            <a:ext cx="2854580" cy="3934691"/>
          </a:xfrm>
          <a:prstGeom prst="rect">
            <a:avLst/>
          </a:prstGeom>
        </p:spPr>
      </p:pic>
      <p:pic>
        <p:nvPicPr>
          <p:cNvPr id="7" name="Picture 6"/>
          <p:cNvPicPr>
            <a:picLocks noChangeAspect="1"/>
          </p:cNvPicPr>
          <p:nvPr/>
        </p:nvPicPr>
        <p:blipFill rotWithShape="1">
          <a:blip r:embed="rId4"/>
          <a:srcRect l="11118" r="22229"/>
          <a:stretch/>
        </p:blipFill>
        <p:spPr>
          <a:xfrm>
            <a:off x="9365672" y="763733"/>
            <a:ext cx="2660074" cy="5829300"/>
          </a:xfrm>
          <a:prstGeom prst="rect">
            <a:avLst/>
          </a:prstGeom>
        </p:spPr>
      </p:pic>
    </p:spTree>
    <p:extLst>
      <p:ext uri="{BB962C8B-B14F-4D97-AF65-F5344CB8AC3E}">
        <p14:creationId xmlns:p14="http://schemas.microsoft.com/office/powerpoint/2010/main" val="38980229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5" name="TextBox 4"/>
          <p:cNvSpPr txBox="1"/>
          <p:nvPr/>
        </p:nvSpPr>
        <p:spPr>
          <a:xfrm>
            <a:off x="219982" y="4404012"/>
            <a:ext cx="11901268" cy="2308324"/>
          </a:xfrm>
          <a:prstGeom prst="rect">
            <a:avLst/>
          </a:prstGeom>
          <a:noFill/>
        </p:spPr>
        <p:txBody>
          <a:bodyPr wrap="square" rtlCol="0">
            <a:spAutoFit/>
          </a:bodyPr>
          <a:lstStyle/>
          <a:p>
            <a:pPr algn="ctr"/>
            <a:r>
              <a:rPr lang="en-GB" sz="48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Learning ways to help us manage challenges can really make a difference.</a:t>
            </a:r>
            <a:endParaRPr lang="en-GB"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p:cNvPicPr>
            <a:picLocks noChangeAspect="1"/>
          </p:cNvPicPr>
          <p:nvPr/>
        </p:nvPicPr>
        <p:blipFill>
          <a:blip r:embed="rId3"/>
          <a:stretch>
            <a:fillRect/>
          </a:stretch>
        </p:blipFill>
        <p:spPr>
          <a:xfrm>
            <a:off x="6170616" y="1271154"/>
            <a:ext cx="2286987" cy="3132858"/>
          </a:xfrm>
          <a:prstGeom prst="rect">
            <a:avLst/>
          </a:prstGeom>
        </p:spPr>
      </p:pic>
      <p:sp>
        <p:nvSpPr>
          <p:cNvPr id="3" name="Rectangle 2"/>
          <p:cNvSpPr/>
          <p:nvPr/>
        </p:nvSpPr>
        <p:spPr>
          <a:xfrm>
            <a:off x="649705" y="678873"/>
            <a:ext cx="2237874" cy="37251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964" y="316979"/>
            <a:ext cx="3069200" cy="4341432"/>
          </a:xfrm>
          <a:prstGeom prst="rect">
            <a:avLst/>
          </a:prstGeom>
        </p:spPr>
      </p:pic>
      <p:sp>
        <p:nvSpPr>
          <p:cNvPr id="4" name="Rectangle 3"/>
          <p:cNvSpPr/>
          <p:nvPr/>
        </p:nvSpPr>
        <p:spPr>
          <a:xfrm>
            <a:off x="3525253" y="678873"/>
            <a:ext cx="2273968" cy="37251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6250" y="180474"/>
            <a:ext cx="3631973" cy="5137484"/>
          </a:xfrm>
          <a:prstGeom prst="rect">
            <a:avLst/>
          </a:prstGeom>
        </p:spPr>
      </p:pic>
      <p:sp>
        <p:nvSpPr>
          <p:cNvPr id="12" name="Rectangle 11"/>
          <p:cNvSpPr/>
          <p:nvPr/>
        </p:nvSpPr>
        <p:spPr>
          <a:xfrm>
            <a:off x="8614611" y="678873"/>
            <a:ext cx="3260557" cy="37251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66144" y="-84221"/>
            <a:ext cx="3819100" cy="5402179"/>
          </a:xfrm>
          <a:prstGeom prst="rect">
            <a:avLst/>
          </a:prstGeom>
        </p:spPr>
      </p:pic>
    </p:spTree>
    <p:extLst>
      <p:ext uri="{BB962C8B-B14F-4D97-AF65-F5344CB8AC3E}">
        <p14:creationId xmlns:p14="http://schemas.microsoft.com/office/powerpoint/2010/main" val="3321512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068782" y="401782"/>
            <a:ext cx="6068291" cy="6068291"/>
          </a:xfrm>
          <a:prstGeom prst="rect">
            <a:avLst/>
          </a:prstGeom>
        </p:spPr>
      </p:pic>
    </p:spTree>
    <p:extLst>
      <p:ext uri="{BB962C8B-B14F-4D97-AF65-F5344CB8AC3E}">
        <p14:creationId xmlns:p14="http://schemas.microsoft.com/office/powerpoint/2010/main" val="2552638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extBox 1"/>
          <p:cNvSpPr txBox="1"/>
          <p:nvPr/>
        </p:nvSpPr>
        <p:spPr>
          <a:xfrm>
            <a:off x="281354" y="297340"/>
            <a:ext cx="7986671" cy="5632311"/>
          </a:xfrm>
          <a:prstGeom prst="rect">
            <a:avLst/>
          </a:prstGeom>
          <a:noFill/>
        </p:spPr>
        <p:txBody>
          <a:bodyPr wrap="square" rtlCol="0">
            <a:spAutoFit/>
          </a:bodyPr>
          <a:lstStyle/>
          <a:p>
            <a:r>
              <a:rPr lang="en-GB" sz="6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Share a time you faced a challenge….</a:t>
            </a:r>
          </a:p>
          <a:p>
            <a:endPar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571500" indent="-571500">
              <a:buFont typeface="Arial" panose="020B0604020202020204" pitchFamily="34" charset="0"/>
              <a:buChar char="•"/>
            </a:pPr>
            <a:r>
              <a:rPr lang="en-GB"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What did you do?</a:t>
            </a:r>
          </a:p>
          <a:p>
            <a:pPr marL="571500" indent="-571500">
              <a:buFont typeface="Arial" panose="020B0604020202020204" pitchFamily="34" charset="0"/>
              <a:buChar char="•"/>
            </a:pPr>
            <a:r>
              <a:rPr lang="en-GB"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What helped you keep going?</a:t>
            </a:r>
          </a:p>
          <a:p>
            <a:pPr marL="571500" indent="-571500">
              <a:buFont typeface="Arial" panose="020B0604020202020204" pitchFamily="34" charset="0"/>
              <a:buChar char="•"/>
            </a:pPr>
            <a:r>
              <a:rPr lang="en-GB"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Who helped you keep going?</a:t>
            </a:r>
            <a:endParaRPr lang="en-GB"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2"/>
          <a:stretch>
            <a:fillRect/>
          </a:stretch>
        </p:blipFill>
        <p:spPr>
          <a:xfrm>
            <a:off x="8268025" y="1080868"/>
            <a:ext cx="3688448" cy="4704916"/>
          </a:xfrm>
          <a:prstGeom prst="rect">
            <a:avLst/>
          </a:prstGeom>
        </p:spPr>
      </p:pic>
    </p:spTree>
    <p:extLst>
      <p:ext uri="{BB962C8B-B14F-4D97-AF65-F5344CB8AC3E}">
        <p14:creationId xmlns:p14="http://schemas.microsoft.com/office/powerpoint/2010/main" val="629217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extBox 1"/>
          <p:cNvSpPr txBox="1"/>
          <p:nvPr/>
        </p:nvSpPr>
        <p:spPr>
          <a:xfrm>
            <a:off x="1055077" y="1913206"/>
            <a:ext cx="11029071" cy="2400657"/>
          </a:xfrm>
          <a:prstGeom prst="rect">
            <a:avLst/>
          </a:prstGeom>
          <a:noFill/>
        </p:spPr>
        <p:txBody>
          <a:bodyPr wrap="square" rtlCol="0">
            <a:spAutoFit/>
          </a:bodyPr>
          <a:lstStyle/>
          <a:p>
            <a:r>
              <a:rPr lang="en-GB" sz="15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Resilience</a:t>
            </a:r>
            <a:endParaRPr lang="en-GB" sz="15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471753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3" name="Picture 2">
            <a:hlinkClick r:id="rId2"/>
          </p:cNvPr>
          <p:cNvPicPr>
            <a:picLocks noChangeAspect="1"/>
          </p:cNvPicPr>
          <p:nvPr/>
        </p:nvPicPr>
        <p:blipFill>
          <a:blip r:embed="rId3"/>
          <a:stretch>
            <a:fillRect/>
          </a:stretch>
        </p:blipFill>
        <p:spPr>
          <a:xfrm>
            <a:off x="1237956" y="375211"/>
            <a:ext cx="5787463" cy="5787463"/>
          </a:xfrm>
          <a:prstGeom prst="rect">
            <a:avLst/>
          </a:prstGeom>
        </p:spPr>
      </p:pic>
      <p:sp>
        <p:nvSpPr>
          <p:cNvPr id="4" name="TextBox 3"/>
          <p:cNvSpPr txBox="1"/>
          <p:nvPr/>
        </p:nvSpPr>
        <p:spPr>
          <a:xfrm>
            <a:off x="8187397" y="1716258"/>
            <a:ext cx="3221501" cy="1938992"/>
          </a:xfrm>
          <a:prstGeom prst="rect">
            <a:avLst/>
          </a:prstGeom>
          <a:noFill/>
        </p:spPr>
        <p:txBody>
          <a:bodyPr wrap="square" rtlCol="0">
            <a:spAutoFit/>
          </a:bodyPr>
          <a:lstStyle/>
          <a:p>
            <a:r>
              <a:rPr lang="en-GB" sz="4000" b="1" dirty="0" smtClean="0">
                <a:solidFill>
                  <a:schemeClr val="bg1"/>
                </a:solidFill>
                <a:latin typeface="Tahoma" panose="020B0604030504040204" pitchFamily="34" charset="0"/>
                <a:ea typeface="Tahoma" panose="020B0604030504040204" pitchFamily="34" charset="0"/>
                <a:cs typeface="Tahoma" panose="020B0604030504040204" pitchFamily="34" charset="0"/>
                <a:hlinkClick r:id="rId2"/>
              </a:rPr>
              <a:t>The most Magnificent thing.</a:t>
            </a:r>
            <a:endParaRPr lang="en-GB"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240766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04911" y="362242"/>
            <a:ext cx="3472962" cy="2083777"/>
          </a:xfrm>
          <a:prstGeom prst="rect">
            <a:avLst/>
          </a:prstGeom>
        </p:spPr>
      </p:pic>
      <p:pic>
        <p:nvPicPr>
          <p:cNvPr id="4" name="Picture 3"/>
          <p:cNvPicPr>
            <a:picLocks noChangeAspect="1"/>
          </p:cNvPicPr>
          <p:nvPr/>
        </p:nvPicPr>
        <p:blipFill>
          <a:blip r:embed="rId4"/>
          <a:stretch>
            <a:fillRect/>
          </a:stretch>
        </p:blipFill>
        <p:spPr>
          <a:xfrm>
            <a:off x="5133043" y="939847"/>
            <a:ext cx="2143125" cy="2143125"/>
          </a:xfrm>
          <a:prstGeom prst="rect">
            <a:avLst/>
          </a:prstGeom>
        </p:spPr>
      </p:pic>
      <p:pic>
        <p:nvPicPr>
          <p:cNvPr id="5" name="Picture 4"/>
          <p:cNvPicPr>
            <a:picLocks noChangeAspect="1"/>
          </p:cNvPicPr>
          <p:nvPr/>
        </p:nvPicPr>
        <p:blipFill>
          <a:blip r:embed="rId5"/>
          <a:stretch>
            <a:fillRect/>
          </a:stretch>
        </p:blipFill>
        <p:spPr>
          <a:xfrm>
            <a:off x="7901061" y="362242"/>
            <a:ext cx="3901733" cy="2601155"/>
          </a:xfrm>
          <a:prstGeom prst="rect">
            <a:avLst/>
          </a:prstGeom>
        </p:spPr>
      </p:pic>
      <p:pic>
        <p:nvPicPr>
          <p:cNvPr id="6" name="Picture 5"/>
          <p:cNvPicPr>
            <a:picLocks noChangeAspect="1"/>
          </p:cNvPicPr>
          <p:nvPr/>
        </p:nvPicPr>
        <p:blipFill rotWithShape="1">
          <a:blip r:embed="rId6"/>
          <a:srcRect b="19274"/>
          <a:stretch/>
        </p:blipFill>
        <p:spPr>
          <a:xfrm>
            <a:off x="759584" y="3202548"/>
            <a:ext cx="2837447" cy="2466732"/>
          </a:xfrm>
          <a:prstGeom prst="rect">
            <a:avLst/>
          </a:prstGeom>
        </p:spPr>
      </p:pic>
      <p:sp>
        <p:nvSpPr>
          <p:cNvPr id="7" name="TextBox 6"/>
          <p:cNvSpPr txBox="1"/>
          <p:nvPr/>
        </p:nvSpPr>
        <p:spPr>
          <a:xfrm>
            <a:off x="4949480" y="0"/>
            <a:ext cx="2461847" cy="954107"/>
          </a:xfrm>
          <a:prstGeom prst="rect">
            <a:avLst/>
          </a:prstGeom>
          <a:noFill/>
        </p:spPr>
        <p:txBody>
          <a:bodyPr wrap="square" rtlCol="0">
            <a:spAutoFit/>
          </a:bodyPr>
          <a:lstStyle/>
          <a:p>
            <a:pPr algn="ctr"/>
            <a:r>
              <a:rPr lang="en-GB" sz="28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Manage Emotions</a:t>
            </a:r>
            <a:endParaRPr lang="en-GB" sz="2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p:cNvPicPr>
            <a:picLocks noChangeAspect="1"/>
          </p:cNvPicPr>
          <p:nvPr/>
        </p:nvPicPr>
        <p:blipFill rotWithShape="1">
          <a:blip r:embed="rId7"/>
          <a:srcRect b="8446"/>
          <a:stretch/>
        </p:blipFill>
        <p:spPr>
          <a:xfrm>
            <a:off x="9310574" y="3082972"/>
            <a:ext cx="1922109" cy="2715066"/>
          </a:xfrm>
          <a:prstGeom prst="rect">
            <a:avLst/>
          </a:prstGeom>
        </p:spPr>
      </p:pic>
      <p:sp>
        <p:nvSpPr>
          <p:cNvPr id="9" name="TextBox 8"/>
          <p:cNvSpPr txBox="1"/>
          <p:nvPr/>
        </p:nvSpPr>
        <p:spPr>
          <a:xfrm>
            <a:off x="8846168" y="5805072"/>
            <a:ext cx="2850920" cy="954107"/>
          </a:xfrm>
          <a:prstGeom prst="rect">
            <a:avLst/>
          </a:prstGeom>
          <a:noFill/>
        </p:spPr>
        <p:txBody>
          <a:bodyPr wrap="square" rtlCol="0">
            <a:spAutoFit/>
          </a:bodyPr>
          <a:lstStyle/>
          <a:p>
            <a:pPr algn="ctr"/>
            <a:r>
              <a:rPr lang="en-GB" sz="28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Take a break &amp; think</a:t>
            </a:r>
            <a:endParaRPr lang="en-GB" sz="2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10" name="Picture 9"/>
          <p:cNvPicPr>
            <a:picLocks noChangeAspect="1"/>
          </p:cNvPicPr>
          <p:nvPr/>
        </p:nvPicPr>
        <p:blipFill rotWithShape="1">
          <a:blip r:embed="rId8">
            <a:clrChange>
              <a:clrFrom>
                <a:srgbClr val="FFFFFF"/>
              </a:clrFrom>
              <a:clrTo>
                <a:srgbClr val="FFFFFF">
                  <a:alpha val="0"/>
                </a:srgbClr>
              </a:clrTo>
            </a:clrChange>
          </a:blip>
          <a:srcRect b="17527"/>
          <a:stretch/>
        </p:blipFill>
        <p:spPr>
          <a:xfrm>
            <a:off x="4508767" y="4705300"/>
            <a:ext cx="3343275" cy="2199543"/>
          </a:xfrm>
          <a:prstGeom prst="rect">
            <a:avLst/>
          </a:prstGeom>
        </p:spPr>
      </p:pic>
      <p:sp>
        <p:nvSpPr>
          <p:cNvPr id="11" name="TextBox 10"/>
          <p:cNvSpPr txBox="1"/>
          <p:nvPr/>
        </p:nvSpPr>
        <p:spPr>
          <a:xfrm>
            <a:off x="4304714" y="3751193"/>
            <a:ext cx="3756074" cy="954107"/>
          </a:xfrm>
          <a:prstGeom prst="rect">
            <a:avLst/>
          </a:prstGeom>
          <a:noFill/>
        </p:spPr>
        <p:txBody>
          <a:bodyPr wrap="square" rtlCol="0">
            <a:spAutoFit/>
          </a:bodyPr>
          <a:lstStyle/>
          <a:p>
            <a:pPr algn="ctr"/>
            <a:r>
              <a:rPr lang="en-GB" sz="28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Notice the Gremlins in your thinking</a:t>
            </a:r>
            <a:endParaRPr lang="en-GB" sz="2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240442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8980"/>
          <a:stretch/>
        </p:blipFill>
        <p:spPr>
          <a:xfrm>
            <a:off x="523963" y="1336431"/>
            <a:ext cx="6028504" cy="3784209"/>
          </a:xfrm>
          <a:prstGeom prst="rect">
            <a:avLst/>
          </a:prstGeom>
        </p:spPr>
      </p:pic>
      <p:sp>
        <p:nvSpPr>
          <p:cNvPr id="4" name="TextBox 3"/>
          <p:cNvSpPr txBox="1"/>
          <p:nvPr/>
        </p:nvSpPr>
        <p:spPr>
          <a:xfrm>
            <a:off x="7244862" y="759655"/>
            <a:ext cx="4346916" cy="5016758"/>
          </a:xfrm>
          <a:prstGeom prst="rect">
            <a:avLst/>
          </a:prstGeom>
          <a:noFill/>
        </p:spPr>
        <p:txBody>
          <a:bodyPr wrap="square" rtlCol="0">
            <a:spAutoFit/>
          </a:bodyPr>
          <a:lstStyle/>
          <a:p>
            <a:r>
              <a:rPr lang="en-GB"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Talking to family and friends can help us work out what to do, keep us calm and problem solve.</a:t>
            </a:r>
            <a:endParaRPr lang="en-GB"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35303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96668" y="253218"/>
            <a:ext cx="8757154" cy="4922321"/>
          </a:xfrm>
          <a:prstGeom prst="rect">
            <a:avLst/>
          </a:prstGeom>
        </p:spPr>
      </p:pic>
      <p:sp>
        <p:nvSpPr>
          <p:cNvPr id="3" name="TextBox 2"/>
          <p:cNvSpPr txBox="1"/>
          <p:nvPr/>
        </p:nvSpPr>
        <p:spPr>
          <a:xfrm>
            <a:off x="295422" y="5274565"/>
            <a:ext cx="11676184" cy="1323439"/>
          </a:xfrm>
          <a:prstGeom prst="rect">
            <a:avLst/>
          </a:prstGeom>
          <a:noFill/>
        </p:spPr>
        <p:txBody>
          <a:bodyPr wrap="square" rtlCol="0">
            <a:spAutoFit/>
          </a:bodyPr>
          <a:lstStyle/>
          <a:p>
            <a:r>
              <a:rPr lang="en-GB"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Which skills did the little girl in the story use to help her ‘bounce back’ or be resilient?</a:t>
            </a:r>
            <a:endParaRPr lang="en-GB"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251079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032760" y="295421"/>
            <a:ext cx="6231988" cy="6231988"/>
          </a:xfrm>
          <a:prstGeom prst="rect">
            <a:avLst/>
          </a:prstGeom>
        </p:spPr>
      </p:pic>
      <p:pic>
        <p:nvPicPr>
          <p:cNvPr id="3" name="Picture 2"/>
          <p:cNvPicPr>
            <a:picLocks noChangeAspect="1"/>
          </p:cNvPicPr>
          <p:nvPr/>
        </p:nvPicPr>
        <p:blipFill>
          <a:blip r:embed="rId4">
            <a:clrChange>
              <a:clrFrom>
                <a:srgbClr val="FFFFFF"/>
              </a:clrFrom>
              <a:clrTo>
                <a:srgbClr val="FFFFFF">
                  <a:alpha val="0"/>
                </a:srgbClr>
              </a:clrTo>
            </a:clrChange>
          </a:blip>
          <a:stretch>
            <a:fillRect/>
          </a:stretch>
        </p:blipFill>
        <p:spPr>
          <a:xfrm>
            <a:off x="2672862" y="140677"/>
            <a:ext cx="6907236" cy="6035040"/>
          </a:xfrm>
          <a:prstGeom prst="rect">
            <a:avLst/>
          </a:prstGeom>
        </p:spPr>
      </p:pic>
    </p:spTree>
    <p:extLst>
      <p:ext uri="{BB962C8B-B14F-4D97-AF65-F5344CB8AC3E}">
        <p14:creationId xmlns:p14="http://schemas.microsoft.com/office/powerpoint/2010/main" val="13234458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66330" y="170924"/>
            <a:ext cx="8212574" cy="5653100"/>
          </a:xfrm>
          <a:prstGeom prst="rect">
            <a:avLst/>
          </a:prstGeom>
        </p:spPr>
      </p:pic>
    </p:spTree>
    <p:extLst>
      <p:ext uri="{BB962C8B-B14F-4D97-AF65-F5344CB8AC3E}">
        <p14:creationId xmlns:p14="http://schemas.microsoft.com/office/powerpoint/2010/main" val="11765854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TotalTime>
  <Words>734</Words>
  <Application>Microsoft Office PowerPoint</Application>
  <PresentationFormat>Widescreen</PresentationFormat>
  <Paragraphs>51</Paragraphs>
  <Slides>14</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Backup Account</dc:creator>
  <cp:lastModifiedBy>Backup Account</cp:lastModifiedBy>
  <cp:revision>22</cp:revision>
  <dcterms:created xsi:type="dcterms:W3CDTF">2024-12-26T09:27:05Z</dcterms:created>
  <dcterms:modified xsi:type="dcterms:W3CDTF">2024-12-27T14:36:53Z</dcterms:modified>
</cp:coreProperties>
</file>